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F03FA8-6909-5DAA-FDEF-FD8C6981F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444877-AF9B-3466-9A82-6267CD068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2CA6F9-B4D2-609F-CBAB-8E0FD4E5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110EFA-C313-E5E6-79E8-A7B79DFAE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D1AB04-924A-B2EA-D8E1-079E28B32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37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382EA3-697F-FD35-93B8-8FDBFE9A0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BB876B-13A0-750C-ED3E-54D6B4512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9DC1A7-0BDE-938E-A25C-015DB8B30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1F9665-D424-97E6-920C-DFB0BBD06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685F88-4EC9-0695-0E78-E83936731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45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5C4BFE9-EA05-D59D-093D-E7A65DCEC5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4D7565-8818-6F6D-25A7-26A8C97D4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DE7A7D-F172-130A-18A3-DD048877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F03CFB-4E3A-6A0C-5AB4-F73E58FD2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7B5AF8-DFF5-9ED8-80FF-4D0A0901D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73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333F4C-02E6-C64A-BAB2-AC6934B62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DF52F9-2AEB-5F76-C3A3-41D22234B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DE0F80-4868-6F96-B585-5F8E9BABE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556949-5AEE-495D-FEDE-C6E83E72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523E8A-DDBB-5097-55AB-2B7D2FA65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60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DAE78-B05D-FD89-50FC-0026C76EB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0DAC0E-0D63-09CB-D604-47F6A6861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231667-C91C-E29E-2E3F-7EADB1743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6F5FD4-F84D-5772-DF0D-D59953700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9430CD-A6D7-3EEA-2D1C-8E4D2EC0E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32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1AFDE-B7C7-3F44-A403-ADDD4308D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D81441-49BA-ABD8-800C-74BC35E38C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F1E7DE-3C21-1723-0988-C7533883E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696F3B-CA5F-D794-3B9D-EF554C8D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B33B28-4F48-6C2B-CA2E-405381CC8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3EC88C-57F6-9B41-2F76-512660AE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3430D2-5B3B-9BC0-EFFF-080AAD73D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0A3B3A-E1DD-B52C-A65B-C87954308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A3D14A-761A-1BED-4840-D08DCA20E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46C7753-B95A-E71B-81A2-26573976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CDEABD3-7AD8-B3E2-7817-A7B4021A4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73D831-43D5-16EE-3065-0CE919798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BD2F3EC-F7CD-D8D7-C84C-216FF9327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BCC1AE0-D59F-3A0C-ACB7-6D696E7D1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73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A19B4C-E32C-F1A2-123E-166281F0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EB6DBB8-A7BD-F4C4-79A6-7ACF3F26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74286A6-1D9D-C90B-EE76-30A2E200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206E54E-73D8-5BF8-A519-33AD68A3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38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C8EFCD6-7D1F-2AAB-4516-EBC23ACD6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2F37137-A4D8-689A-698D-F2A8E5B8B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D43550-EF4E-7F3D-D2A3-55F17A9C5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96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D43091-E4DB-F355-FCC5-3AD03CDB0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D5D88D-AE26-2B86-D5F6-57AFC8338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58CAD1-B0B6-D3AD-5EAC-9A020D481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47ADC2-C58B-1828-078E-C78491D06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227294-040E-C36D-4B1A-2D40AA116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185D75-13E8-6264-F296-F7F3F0E6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75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940C90-FB4C-BDFC-B221-EC4E91D52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24DAE3-8646-CBC4-9F0E-EAADFB704E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ED65F6-2116-B3DE-D038-78A1FA096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DE78D3-1104-326A-C391-E7450B8EC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75CB26-92D3-8E42-4096-0BC6421B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FF2968-0BF5-774F-1646-42A0D2D2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56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F662D8A-D0F9-C1CA-9FEF-0B24FC537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E233DC-375E-7556-8E68-EFCEA16D4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BFEA4B-4003-A8DB-1CED-D2D0E9B61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165A43-09C7-4B7F-A43A-AF4756FD3F5C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5F71B6-E8C7-63C3-C8C5-760B9BA33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04B9EA-FBE6-37A4-DB99-28ECE480D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B17075-8B11-4C27-8ABE-92AA7BAC7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01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900978-873C-A936-44A7-681B5D6F5B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8E0C2EA-AD4B-AE99-01A5-B103B38BBE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75DD4A6-4992-9375-310A-CE362F584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809625"/>
            <a:ext cx="9410700" cy="5762626"/>
          </a:xfrm>
          <a:prstGeom prst="rect">
            <a:avLst/>
          </a:prstGeom>
        </p:spPr>
      </p:pic>
      <p:sp>
        <p:nvSpPr>
          <p:cNvPr id="6" name="スクロール: 横 5">
            <a:extLst>
              <a:ext uri="{FF2B5EF4-FFF2-40B4-BE49-F238E27FC236}">
                <a16:creationId xmlns:a16="http://schemas.microsoft.com/office/drawing/2014/main" id="{5B13577F-CA47-088A-4687-302169DE96BE}"/>
              </a:ext>
            </a:extLst>
          </p:cNvPr>
          <p:cNvSpPr/>
          <p:nvPr/>
        </p:nvSpPr>
        <p:spPr>
          <a:xfrm>
            <a:off x="1838325" y="3429000"/>
            <a:ext cx="7553325" cy="3200400"/>
          </a:xfrm>
          <a:prstGeom prst="horizontalScrol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FBBBC4-CAEF-A1A8-C9D4-2C56069C3A31}"/>
              </a:ext>
            </a:extLst>
          </p:cNvPr>
          <p:cNvSpPr/>
          <p:nvPr/>
        </p:nvSpPr>
        <p:spPr>
          <a:xfrm>
            <a:off x="1838325" y="2967335"/>
            <a:ext cx="8044585" cy="25744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掲載していただき</a:t>
            </a:r>
            <a:endParaRPr lang="en-US" altLang="ja-JP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ありがとうございます</a:t>
            </a:r>
            <a:endParaRPr lang="ja-JP" altLang="en-US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2089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塩谷 里子</dc:creator>
  <cp:lastModifiedBy>塩谷 里子</cp:lastModifiedBy>
  <cp:revision>1</cp:revision>
  <dcterms:created xsi:type="dcterms:W3CDTF">2025-08-22T03:36:14Z</dcterms:created>
  <dcterms:modified xsi:type="dcterms:W3CDTF">2025-08-22T03:39:23Z</dcterms:modified>
</cp:coreProperties>
</file>